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0" r:id="rId2"/>
    <p:sldId id="337" r:id="rId3"/>
    <p:sldId id="338" r:id="rId4"/>
    <p:sldId id="339" r:id="rId5"/>
    <p:sldId id="340" r:id="rId6"/>
    <p:sldId id="34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/>
    <p:restoredTop sz="82480"/>
  </p:normalViewPr>
  <p:slideViewPr>
    <p:cSldViewPr snapToGrid="0">
      <p:cViewPr varScale="1">
        <p:scale>
          <a:sx n="120" d="100"/>
          <a:sy n="120" d="100"/>
        </p:scale>
        <p:origin x="192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D8F2-683C-8741-BCB3-AA359C769C2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382F6-CA38-584A-9E19-21AF4EA8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9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B856-1491-94EC-F97A-9172FF97A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6C00A-CBC4-347B-8DCF-2E9215DF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C15E-24CA-9B4A-575D-34471592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E2D9C-5E8A-992E-CFAA-905940BD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0EAA-D0B2-91C8-2E40-0386FEE3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26B8-6937-A2E8-A3F0-F076444F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2808A-66AF-60AD-78D6-B4FD870D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D56D-35CD-ED52-BA8D-A8D1D939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CC2E-EC86-95E8-B16D-142A924E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D3DC-0201-516A-7F89-7B8E026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4B763-61DF-1001-3028-FF840C6CD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D4B09-A966-AE0F-D4B4-856A87A5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7DF0-FB5D-8D34-C6BF-C4123056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A288-CAB5-3653-F349-3475A144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B17B-C160-D3D4-CE71-3C4CD586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56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5688218"/>
            <a:ext cx="12192000" cy="1169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pic>
        <p:nvPicPr>
          <p:cNvPr id="4" name="Picture 3" descr="logo landsca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1" name="Picture 10" descr="Schmidt 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8654" y="1492897"/>
            <a:ext cx="6480292" cy="145834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8654" y="3054911"/>
            <a:ext cx="6480292" cy="870859"/>
          </a:xfrm>
        </p:spPr>
        <p:txBody>
          <a:bodyPr>
            <a:normAutofit/>
          </a:bodyPr>
          <a:lstStyle>
            <a:lvl1pPr marL="0" indent="0">
              <a:buNone/>
              <a:defRPr sz="2667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Sub-title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8654" y="4022529"/>
            <a:ext cx="6480292" cy="483811"/>
          </a:xfrm>
        </p:spPr>
        <p:txBody>
          <a:bodyPr>
            <a:norm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pPr lvl="0"/>
            <a:r>
              <a:rPr lang="en-GB"/>
              <a:t>Sub-text</a:t>
            </a:r>
            <a:endParaRPr lang="en-US"/>
          </a:p>
        </p:txBody>
      </p:sp>
      <p:pic>
        <p:nvPicPr>
          <p:cNvPr id="18" name="Picture 17" descr="colours_1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7288946" y="22435"/>
            <a:ext cx="4903055" cy="68355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8654" y="2999615"/>
            <a:ext cx="648029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0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0"/>
            <a:ext cx="4873871" cy="7395883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235E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1F5A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235E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235E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>
                <a:latin typeface="Avenir Book"/>
                <a:cs typeface="Avenir Book"/>
              </a:rPr>
              <a:t>Sub text</a:t>
            </a:r>
            <a:endParaRPr lang="en-US"/>
          </a:p>
          <a:p>
            <a:pPr lvl="0"/>
            <a:endParaRPr lang="en-US"/>
          </a:p>
        </p:txBody>
      </p:sp>
      <p:pic>
        <p:nvPicPr>
          <p:cNvPr id="10" name="Picture 9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2" name="Picture 11" descr="Schmidt 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EC4D-F680-87A9-07D3-32D95341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EBDF-1D6C-F613-80ED-AA5238CC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3D372-B6D0-C33E-C7D1-132BF941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40F8-5D98-FABC-B355-4E8CD4F8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2C72-6829-A349-D841-5E9DE0AA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E126-B4A8-4168-C56B-5EC553FB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1CA5-1E4C-6688-D30E-932C22ACE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6196-ABA1-CC39-B3E4-B534E62E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7FC7-A193-3E57-7CEE-C5B414F8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121B-CF4E-1F19-7643-85B39B42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8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82CE-1A4D-28E3-6B8D-FE99CF0D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CE3E-37A5-BD8E-2123-EDB9E477F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66E1D-CF25-AEAE-CA51-E042AC3E0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39E50-01B0-167D-9C00-D4AE0342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619B0-715F-AE7B-17C9-1DB5552B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0B01-2AE4-4059-BB56-8DE5D303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6BF1-E3AF-2E3D-5C4D-1780AA2E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CFB8B-8BCA-BDBA-C107-16463220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EBE7C-3C5D-6FC7-F8D0-B1DD42806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18544-FFC1-9140-C7D3-0CD246734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05CA0-79D7-6FF9-14F3-E98F897C2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450CA-C9FE-0E27-C49C-1425C0ED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F557F-2380-EDBB-DF51-035D17AF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83A1C-6279-7330-7DBB-37F3D872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0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4FF2-4EBF-26C7-E7F0-FE318212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A39BE-3044-20FA-42D3-084F7EF0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A1E31-CEE3-4F61-D7B6-24E1137E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953F9-76EC-1324-334B-7F22794A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50FDF-4A18-9644-D431-ADD2578D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F2B7F-2DCF-7A2C-EAD6-2EA5FC1F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D9464-4D77-DFA8-E0DC-15D1CE42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5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246E-4E08-7152-F31C-F458CE0F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F0A2-87F3-8D4B-3983-C98EBD764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3806D-4547-73C6-54C6-4A23F7AD1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DEB6E-E49E-20F8-7EDA-B706C2DD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0A116-CE93-A4DC-F1FA-76FCBDD3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8FCF-41C4-7F56-4607-21131A3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257B-BBC3-41F1-2280-A76E3BD1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32F98-9CDA-7F1E-B304-DE228BE12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7927-411E-414C-F610-32699DC4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2681A-4DF2-5114-FB76-AA47616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8FBE2-7E22-E2E1-467F-3C286F3D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8A2D-DE10-90F7-DAA5-DEA83BDD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91F2-D91D-0112-14A3-6865BF08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C467A-BF72-5CA3-E737-11F198DC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AC14-43E5-5E56-9255-199B6BA9B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25C88-EB8A-204F-856E-8565819F8983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FAFC-2084-FF39-73C4-996FC19B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E570-44FB-C88A-40DB-287741BFD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What’s Out There?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8654" y="3187094"/>
            <a:ext cx="6480292" cy="48381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Accelerate </a:t>
            </a:r>
            <a:r>
              <a:rPr lang="en-US" dirty="0" err="1"/>
              <a:t>Programme</a:t>
            </a:r>
            <a:r>
              <a:rPr lang="en-US" dirty="0"/>
              <a:t> for Scientific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7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FCD80-1CF2-73AA-B821-92D6C45EF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story so far…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8861-40E4-366C-D2C5-3B5844834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this study group, we have looked at…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5F2D3-5B98-6058-491E-F7E366842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" y="1867010"/>
            <a:ext cx="4036443" cy="3994529"/>
          </a:xfrm>
        </p:spPr>
        <p:txBody>
          <a:bodyPr/>
          <a:lstStyle/>
          <a:p>
            <a:r>
              <a:rPr lang="en-US" dirty="0"/>
              <a:t>Introduction to diffusion models</a:t>
            </a:r>
          </a:p>
          <a:p>
            <a:pPr lvl="1"/>
            <a:r>
              <a:rPr lang="en-US" dirty="0"/>
              <a:t>Inspiration from physics</a:t>
            </a:r>
          </a:p>
          <a:p>
            <a:pPr lvl="1"/>
            <a:r>
              <a:rPr lang="en-US" dirty="0"/>
              <a:t>Probability distributions</a:t>
            </a:r>
          </a:p>
          <a:p>
            <a:pPr lvl="1"/>
            <a:r>
              <a:rPr lang="en-US" dirty="0"/>
              <a:t>VAEs</a:t>
            </a:r>
          </a:p>
          <a:p>
            <a:pPr lvl="1"/>
            <a:r>
              <a:rPr lang="en-US" dirty="0"/>
              <a:t>DDPM</a:t>
            </a:r>
          </a:p>
          <a:p>
            <a:pPr lvl="1"/>
            <a:r>
              <a:rPr lang="en-US" dirty="0"/>
              <a:t>Classifier-free guidance</a:t>
            </a:r>
          </a:p>
          <a:p>
            <a:r>
              <a:rPr lang="en-US" dirty="0"/>
              <a:t>Stable Diffusion</a:t>
            </a:r>
          </a:p>
          <a:p>
            <a:pPr lvl="1"/>
            <a:r>
              <a:rPr lang="en-US" dirty="0"/>
              <a:t>U-Net</a:t>
            </a:r>
          </a:p>
          <a:p>
            <a:pPr lvl="1"/>
            <a:r>
              <a:rPr lang="en-US" dirty="0"/>
              <a:t>CLIP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Early generative models</a:t>
            </a:r>
          </a:p>
          <a:p>
            <a:pPr lvl="1"/>
            <a:r>
              <a:rPr lang="en-US" dirty="0"/>
              <a:t>Computer vision applications</a:t>
            </a:r>
          </a:p>
          <a:p>
            <a:pPr lvl="1"/>
            <a:r>
              <a:rPr lang="en-US" dirty="0"/>
              <a:t>Other applications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DB5533-EED8-A977-BEB1-EE125D887061}"/>
              </a:ext>
            </a:extLst>
          </p:cNvPr>
          <p:cNvSpPr txBox="1">
            <a:spLocks/>
          </p:cNvSpPr>
          <p:nvPr/>
        </p:nvSpPr>
        <p:spPr>
          <a:xfrm>
            <a:off x="5313120" y="1884128"/>
            <a:ext cx="4036443" cy="399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0990" indent="-38099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5EE2"/>
              </a:buClr>
              <a:buSzPct val="70000"/>
              <a:buFont typeface="Courier New"/>
              <a:buChar char="o"/>
              <a:defRPr sz="1867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5EE2"/>
              </a:buClr>
              <a:buSzPct val="70000"/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Heavy"/>
                <a:ea typeface="+mn-ea"/>
                <a:cs typeface="Avenir Heavy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Evaluating SD-like models</a:t>
            </a:r>
          </a:p>
          <a:p>
            <a:pPr lvl="1"/>
            <a:r>
              <a:rPr lang="en-US" dirty="0"/>
              <a:t>Other evaluation metrics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9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5CEFBB-F273-07C0-B3B1-7CF90FE5D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3307-D099-4E93-68E9-1310D9EBB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Today we will cover…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FC05-4E29-EC10-7FA1-E7F41D548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Ways to use open source diffusion models</a:t>
            </a:r>
          </a:p>
          <a:p>
            <a:pPr lvl="1"/>
            <a:r>
              <a:rPr lang="en-US" dirty="0"/>
              <a:t>Stable diffusion UIs</a:t>
            </a:r>
          </a:p>
          <a:p>
            <a:pPr lvl="1"/>
            <a:r>
              <a:rPr lang="en-US" dirty="0" err="1"/>
              <a:t>LoRas</a:t>
            </a:r>
            <a:r>
              <a:rPr lang="en-US" dirty="0"/>
              <a:t>, checkpoints, VAEs</a:t>
            </a:r>
          </a:p>
          <a:p>
            <a:r>
              <a:rPr lang="en-US" dirty="0"/>
              <a:t>Hugging Face Diffusers</a:t>
            </a:r>
          </a:p>
          <a:p>
            <a:r>
              <a:rPr lang="en-US" dirty="0"/>
              <a:t>Additional information and questions</a:t>
            </a:r>
          </a:p>
        </p:txBody>
      </p:sp>
    </p:spTree>
    <p:extLst>
      <p:ext uri="{BB962C8B-B14F-4D97-AF65-F5344CB8AC3E}">
        <p14:creationId xmlns:p14="http://schemas.microsoft.com/office/powerpoint/2010/main" val="80555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Stable Diffusion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8654" y="3187094"/>
            <a:ext cx="6480292" cy="48381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Accelerate </a:t>
            </a:r>
            <a:r>
              <a:rPr lang="en-US" dirty="0" err="1"/>
              <a:t>Programme</a:t>
            </a:r>
            <a:r>
              <a:rPr lang="en-US" dirty="0"/>
              <a:t> for Scientific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1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5CEFBB-F273-07C0-B3B1-7CF90FE5D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3307-D099-4E93-68E9-1310D9EBB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highlights the power of open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FC05-4E29-EC10-7FA1-E7F41D548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rich and varied community has rallied around open source models…</a:t>
            </a:r>
          </a:p>
        </p:txBody>
      </p:sp>
      <p:pic>
        <p:nvPicPr>
          <p:cNvPr id="6" name="Picture 5" descr="A purple and blue sky with stars&#10;&#10;Description automatically generated">
            <a:extLst>
              <a:ext uri="{FF2B5EF4-FFF2-40B4-BE49-F238E27FC236}">
                <a16:creationId xmlns:a16="http://schemas.microsoft.com/office/drawing/2014/main" id="{BB85AB04-A19D-A99E-EBC7-199681B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1" y="2212978"/>
            <a:ext cx="4899631" cy="852303"/>
          </a:xfrm>
          <a:prstGeom prst="rect">
            <a:avLst/>
          </a:prstGeom>
        </p:spPr>
      </p:pic>
      <p:pic>
        <p:nvPicPr>
          <p:cNvPr id="10" name="Picture 9" descr="A blue and black rectangular object&#10;&#10;Description automatically generated">
            <a:extLst>
              <a:ext uri="{FF2B5EF4-FFF2-40B4-BE49-F238E27FC236}">
                <a16:creationId xmlns:a16="http://schemas.microsoft.com/office/drawing/2014/main" id="{D83D3114-AC21-8330-F708-F160049A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1" y="3065281"/>
            <a:ext cx="4899631" cy="852304"/>
          </a:xfrm>
          <a:prstGeom prst="rect">
            <a:avLst/>
          </a:prstGeom>
        </p:spPr>
      </p:pic>
      <p:pic>
        <p:nvPicPr>
          <p:cNvPr id="12" name="Picture 11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C29C6254-C6CB-02FD-7B7C-D157F6C12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41" y="4769888"/>
            <a:ext cx="4899631" cy="852303"/>
          </a:xfrm>
          <a:prstGeom prst="rect">
            <a:avLst/>
          </a:prstGeom>
        </p:spPr>
      </p:pic>
      <p:pic>
        <p:nvPicPr>
          <p:cNvPr id="14" name="Picture 13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618D90AB-9244-C1D1-17FA-3068A9216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41" y="3917584"/>
            <a:ext cx="4899631" cy="85230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6FCB6F7-5AED-6760-C049-E2D39D18C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156" y="4552659"/>
            <a:ext cx="4539114" cy="2098270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CC1B5972-39D2-8BA9-8927-3B5256423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137" y="6061521"/>
            <a:ext cx="2057400" cy="7493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E51CF21-0CD7-01C8-5A70-6B9DC88FC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0115" y="1727274"/>
            <a:ext cx="4112428" cy="2479417"/>
          </a:xfrm>
          <a:prstGeom prst="rect">
            <a:avLst/>
          </a:prstGeom>
        </p:spPr>
      </p:pic>
      <p:pic>
        <p:nvPicPr>
          <p:cNvPr id="22" name="Picture 21" descr="A screenshot of a web page&#10;&#10;Description automatically generated">
            <a:extLst>
              <a:ext uri="{FF2B5EF4-FFF2-40B4-BE49-F238E27FC236}">
                <a16:creationId xmlns:a16="http://schemas.microsoft.com/office/drawing/2014/main" id="{D9927E41-946D-493E-FE12-53DE9B2D6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7180" y="3230215"/>
            <a:ext cx="3624918" cy="35193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0B701A-079B-06EC-2743-D39045BD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80" y="1863743"/>
            <a:ext cx="3411574" cy="8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FB786-3E69-84D8-3E9D-5EEE82F40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9CB94-8150-6D99-E5C6-8819B2AD7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8ED52-E2BE-9193-CB17-E8FF1EA75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118</Words>
  <Application>Microsoft Macintosh PowerPoint</Application>
  <PresentationFormat>Widescreen</PresentationFormat>
  <Paragraphs>39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Avenir Book</vt:lpstr>
      <vt:lpstr>Avenir Heavy</vt:lpstr>
      <vt:lpstr>Courier New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Daniels</dc:creator>
  <cp:lastModifiedBy>Ryan Daniels</cp:lastModifiedBy>
  <cp:revision>1</cp:revision>
  <dcterms:created xsi:type="dcterms:W3CDTF">2024-06-07T08:49:54Z</dcterms:created>
  <dcterms:modified xsi:type="dcterms:W3CDTF">2024-06-08T09:36:47Z</dcterms:modified>
</cp:coreProperties>
</file>